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88741" autoAdjust="0"/>
  </p:normalViewPr>
  <p:slideViewPr>
    <p:cSldViewPr snapToGrid="0" snapToObjects="1">
      <p:cViewPr varScale="1">
        <p:scale>
          <a:sx n="81" d="100"/>
          <a:sy n="81" d="100"/>
        </p:scale>
        <p:origin x="1143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 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 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 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 …_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</a:t>
            </a:r>
            <a:r>
              <a:rPr lang="fr-FR" b="1" dirty="0" smtClean="0"/>
              <a:t>mode </a:t>
            </a:r>
            <a:r>
              <a:rPr lang="fr-FR" b="1" dirty="0"/>
              <a:t>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7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(1/5)</a:t>
            </a:r>
            <a:endParaRPr lang="fr-FR" b="1" dirty="0"/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navigateur web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(2/5)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Calibri"/>
                <a:cs typeface="Calibri"/>
                <a:sym typeface="Calibri"/>
              </a:rPr>
              <a:t>3</a:t>
            </a:r>
            <a:r>
              <a:rPr lang="en" sz="2400" dirty="0">
                <a:ea typeface="Calibri"/>
                <a:cs typeface="Calibri"/>
                <a:sym typeface="Calibri"/>
              </a:rPr>
              <a:t>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d’une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requête</a:t>
            </a:r>
            <a:r>
              <a:rPr lang="en" sz="2400" dirty="0">
                <a:ea typeface="Calibri"/>
                <a:cs typeface="Calibri"/>
                <a:sym typeface="Calibri"/>
              </a:rPr>
              <a:t> avec le </a:t>
            </a:r>
            <a:r>
              <a:rPr lang="en" sz="2400" dirty="0" err="1">
                <a:ea typeface="Calibri"/>
                <a:cs typeface="Calibri"/>
                <a:sym typeface="Calibri"/>
              </a:rPr>
              <a:t>protoole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b="1" dirty="0">
                <a:ea typeface="Calibri"/>
                <a:cs typeface="Calibri"/>
                <a:sym typeface="Calibri"/>
              </a:rPr>
              <a:t>HTTP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(3/5)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ea typeface="Calibri"/>
                <a:cs typeface="Calibri"/>
                <a:sym typeface="Calibri"/>
              </a:rPr>
              <a:t>3.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de la </a:t>
            </a:r>
            <a:r>
              <a:rPr lang="en" sz="2400" dirty="0" err="1">
                <a:ea typeface="Calibri"/>
                <a:cs typeface="Calibri"/>
                <a:sym typeface="Calibri"/>
              </a:rPr>
              <a:t>réponse</a:t>
            </a:r>
            <a:r>
              <a:rPr lang="en" sz="2400" dirty="0">
                <a:ea typeface="Calibri"/>
                <a:cs typeface="Calibri"/>
                <a:sym typeface="Calibri"/>
              </a:rPr>
              <a:t> HTTP (page HTML)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 smtClean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(4/5)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(images, feuilles de style, ….)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Fonctionnement du Web (5/5)</a:t>
            </a:r>
            <a:endParaRPr lang="fr-FR" b="1" dirty="0"/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248</Words>
  <Application>Microsoft Office PowerPoint</Application>
  <PresentationFormat>Affichage à l'écran (4:3)</PresentationFormat>
  <Paragraphs>66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Présentation PowerPoint</vt:lpstr>
      <vt:lpstr>Bloc 1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Xavier Blanc</cp:lastModifiedBy>
  <cp:revision>62</cp:revision>
  <dcterms:created xsi:type="dcterms:W3CDTF">2013-12-13T12:27:54Z</dcterms:created>
  <dcterms:modified xsi:type="dcterms:W3CDTF">2019-06-07T12:40:56Z</dcterms:modified>
</cp:coreProperties>
</file>